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33" d="100"/>
          <a:sy n="33" d="100"/>
        </p:scale>
        <p:origin x="1944" y="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489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966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2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32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9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5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86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08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1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451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24819-8D79-4AF3-B1D9-0C70AC34AB6E}" type="datetimeFigureOut">
              <a:rPr lang="en-US" smtClean="0"/>
              <a:t>12/5/2016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CE067-C56D-4EF5-BCC0-759EF236F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64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853" y="-1"/>
            <a:ext cx="12170147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64753" y="628583"/>
            <a:ext cx="40757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Welcome to LaziCard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36668" y="59961"/>
            <a:ext cx="1111670" cy="100344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427951" y="0"/>
            <a:ext cx="25052" cy="68392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5788" y="533370"/>
            <a:ext cx="1938105" cy="184791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1486" y="338040"/>
            <a:ext cx="2682503" cy="22385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582" y="491615"/>
            <a:ext cx="1951524" cy="193142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7"/>
          <a:srcRect r="11826"/>
          <a:stretch/>
        </p:blipFill>
        <p:spPr>
          <a:xfrm>
            <a:off x="4722112" y="3026092"/>
            <a:ext cx="7044850" cy="353377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50048" y="1457327"/>
            <a:ext cx="420295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Number: 17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Name: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–R Done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Vision Statement: To ensure birthdays are never forgotten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Birthday card Delivery Service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being lazy(easy for customer) by auto generating cards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Members: Audrey Puls, Dan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Schwabacher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Nick Montoya,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Yifan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Ruiwen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Le Qin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01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-18791"/>
            <a:ext cx="12192000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03549" y="637514"/>
            <a:ext cx="641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Framework and Three Week Sprint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1159" y="-1"/>
            <a:ext cx="1111670" cy="1003446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19156" y="1756954"/>
            <a:ext cx="77818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Django -&gt; Node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MySQL-&gt; Mongo dB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Foundation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Trello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and Backend Complete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page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nod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27418">
            <a:off x="5096457" y="1756954"/>
            <a:ext cx="1967642" cy="120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55089">
            <a:off x="10003364" y="3747483"/>
            <a:ext cx="1848573" cy="15962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652645">
            <a:off x="8031178" y="2266936"/>
            <a:ext cx="2842067" cy="9220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302857">
            <a:off x="6685592" y="5212227"/>
            <a:ext cx="3627642" cy="14510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753719">
            <a:off x="5760784" y="2955017"/>
            <a:ext cx="1751425" cy="19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0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-18791"/>
            <a:ext cx="12192000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265733" y="679350"/>
            <a:ext cx="641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Account Information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1159" y="-1"/>
            <a:ext cx="1111670" cy="1003446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19156" y="1756954"/>
            <a:ext cx="77818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 Page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Home Page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Passport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911" y="1682796"/>
            <a:ext cx="4651892" cy="284887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490" y="4856119"/>
            <a:ext cx="6450113" cy="173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2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-18791"/>
            <a:ext cx="12192000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265733" y="679350"/>
            <a:ext cx="641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Database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1159" y="-1"/>
            <a:ext cx="1111670" cy="1003446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9156" y="1756954"/>
            <a:ext cx="77818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Mongo dB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collections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 users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 contacts each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20854">
            <a:off x="5789048" y="1895964"/>
            <a:ext cx="1719955" cy="1900888"/>
          </a:xfrm>
          <a:prstGeom prst="rect">
            <a:avLst/>
          </a:prstGeom>
        </p:spPr>
      </p:pic>
      <p:pic>
        <p:nvPicPr>
          <p:cNvPr id="9" name="image04.png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364753" y="4367274"/>
            <a:ext cx="11640609" cy="832621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888797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" y="-18791"/>
            <a:ext cx="12192000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8249" y="637514"/>
            <a:ext cx="641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Market Analysis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1159" y="-1"/>
            <a:ext cx="1111670" cy="1003446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9156" y="1756954"/>
            <a:ext cx="116125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 generated cards based on gender=less work for the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Large target market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Competitors are Blue Mountain, Card Store, and Funky Pigeon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physical card delivery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11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1853" y="-53863"/>
            <a:ext cx="12192000" cy="6858001"/>
          </a:xfrm>
          <a:prstGeom prst="rect">
            <a:avLst/>
          </a:prstGeom>
          <a:solidFill>
            <a:srgbClr val="D3F4A0"/>
          </a:solidFill>
          <a:ln>
            <a:solidFill>
              <a:srgbClr val="D3F4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8249" y="637514"/>
            <a:ext cx="64141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French Script MT" panose="03020402040607040605" pitchFamily="66" charset="0"/>
                <a:cs typeface="Times New Roman" panose="02020603050405020304" pitchFamily="18" charset="0"/>
              </a:rPr>
              <a:t>Two Week Sprint</a:t>
            </a:r>
            <a:endParaRPr lang="en-US" sz="4400" dirty="0">
              <a:latin typeface="French Script MT" panose="03020402040607040605" pitchFamily="66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85" l="1224" r="98689">
                        <a14:foregroundMark x1="77797" y1="26861" x2="77797" y2="268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33837" y="-35071"/>
            <a:ext cx="1111670" cy="1003446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21853" y="4061460"/>
            <a:ext cx="342900" cy="2777750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/>
          <p:cNvSpPr/>
          <p:nvPr/>
        </p:nvSpPr>
        <p:spPr>
          <a:xfrm rot="10800000">
            <a:off x="11766962" y="-1"/>
            <a:ext cx="425037" cy="2727961"/>
          </a:xfrm>
          <a:prstGeom prst="rtTriangle">
            <a:avLst/>
          </a:prstGeom>
          <a:solidFill>
            <a:srgbClr val="9AC938"/>
          </a:solidFill>
          <a:ln>
            <a:solidFill>
              <a:srgbClr val="9AC9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9156" y="1756954"/>
            <a:ext cx="778189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and Backend Work On: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 for user home page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Linking HTML to user home page database</a:t>
            </a:r>
          </a:p>
        </p:txBody>
      </p:sp>
    </p:spTree>
    <p:extLst>
      <p:ext uri="{BB962C8B-B14F-4D97-AF65-F5344CB8AC3E}">
        <p14:creationId xmlns:p14="http://schemas.microsoft.com/office/powerpoint/2010/main" val="194055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150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French Script MT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Puls</dc:creator>
  <cp:lastModifiedBy>Audrey Puls</cp:lastModifiedBy>
  <cp:revision>9</cp:revision>
  <dcterms:created xsi:type="dcterms:W3CDTF">2016-11-29T05:23:02Z</dcterms:created>
  <dcterms:modified xsi:type="dcterms:W3CDTF">2016-12-06T01:22:55Z</dcterms:modified>
</cp:coreProperties>
</file>

<file path=docProps/thumbnail.jpeg>
</file>